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13B-05EB-4FF0-BB46-2D2CF7CA02E7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7EE0E-AE96-4370-A51A-F3BAF6F8A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4487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13B-05EB-4FF0-BB46-2D2CF7CA02E7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7EE0E-AE96-4370-A51A-F3BAF6F8A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9994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13B-05EB-4FF0-BB46-2D2CF7CA02E7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7EE0E-AE96-4370-A51A-F3BAF6F8A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479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13B-05EB-4FF0-BB46-2D2CF7CA02E7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7EE0E-AE96-4370-A51A-F3BAF6F8A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9367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13B-05EB-4FF0-BB46-2D2CF7CA02E7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7EE0E-AE96-4370-A51A-F3BAF6F8A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9773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13B-05EB-4FF0-BB46-2D2CF7CA02E7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7EE0E-AE96-4370-A51A-F3BAF6F8A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653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13B-05EB-4FF0-BB46-2D2CF7CA02E7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7EE0E-AE96-4370-A51A-F3BAF6F8A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755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13B-05EB-4FF0-BB46-2D2CF7CA02E7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7EE0E-AE96-4370-A51A-F3BAF6F8A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874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13B-05EB-4FF0-BB46-2D2CF7CA02E7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7EE0E-AE96-4370-A51A-F3BAF6F8A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4460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13B-05EB-4FF0-BB46-2D2CF7CA02E7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7EE0E-AE96-4370-A51A-F3BAF6F8A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734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13B-05EB-4FF0-BB46-2D2CF7CA02E7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7EE0E-AE96-4370-A51A-F3BAF6F8A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478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6DF13B-05EB-4FF0-BB46-2D2CF7CA02E7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97EE0E-AE96-4370-A51A-F3BAF6F8A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21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B34F1CC-D947-7DE7-0DF2-667C5BAACC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169604D-05DD-82CB-5678-24C1EC1EBADF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8BE8C171-E484-865C-B1A7-3D11B3871C5E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2840021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4C2E0-5211-F396-6BA3-BCC1AF9FE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424A5BE4-2DD8-04AA-0EFC-B5C79360F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44880425-CD5E-B871-FC36-A79183829063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B7614934-7DC5-266C-A993-42CB3719DAF6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3030666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34C63-3578-23AD-9957-83A251832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7237032D-A3F5-195E-DCBA-D412D2FF0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0DA7179A-23BC-00CC-F521-C304D777AB43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9320D5E-3593-A735-3DE1-38D95E0AED39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4198230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75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2026-06-02T08:38:49Z</dcterms:created>
  <dcterms:modified xsi:type="dcterms:W3CDTF">2026-06-02T08:39:21Z</dcterms:modified>
</cp:coreProperties>
</file>